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763491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Creating new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onkey typing on a typewriter&#10;&#10;Description automatically generated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Method #1: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002060"/>
                </a:solidFill>
              </a:rPr>
              <a:t>Randomly Type on a Keyboard</a:t>
            </a:r>
          </a:p>
        </p:txBody>
      </p:sp>
    </p:spTree>
    <p:extLst>
      <p:ext uri="{BB962C8B-B14F-4D97-AF65-F5344CB8AC3E}">
        <p14:creationId xmlns:p14="http://schemas.microsoft.com/office/powerpoint/2010/main" val="360446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onkey typing on a typewriter&#10;&#10;Description automatically generated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Method #2: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0070C0"/>
                </a:solidFill>
              </a:rPr>
              <a:t>Type on a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106956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onkey typing on a typewriter&#10;&#10;Description automatically generated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B0F0"/>
                </a:solidFill>
              </a:rPr>
              <a:t>Method #3: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00B0F0"/>
                </a:solidFill>
              </a:rPr>
              <a:t>Dynamically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2306195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B072B-7786-7AA0-1E98-85E046FE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</Words>
  <Application>Microsoft Office PowerPoint</Application>
  <PresentationFormat>Widescreen</PresentationFormat>
  <Paragraphs>13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Generative Artificial Intelligence</vt:lpstr>
      <vt:lpstr>Creating new Words</vt:lpstr>
      <vt:lpstr>Method #1:</vt:lpstr>
      <vt:lpstr>Method #2:</vt:lpstr>
      <vt:lpstr>Method #3:</vt:lpstr>
      <vt:lpstr>Predict letters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9</cp:revision>
  <dcterms:created xsi:type="dcterms:W3CDTF">2023-12-27T22:51:40Z</dcterms:created>
  <dcterms:modified xsi:type="dcterms:W3CDTF">2023-12-28T16:56:24Z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